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Libre Baskerville"/>
      <p:regular r:id="rId22"/>
    </p:embeddedFont>
    <p:embeddedFont>
      <p:font typeface="Libre Baskerville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8052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038362"/>
            <a:ext cx="8098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Redefining Mental Wellness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91376"/>
            <a:ext cx="9507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Community-Driven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62548" y="5367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77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1559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Beyond Today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48107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401735"/>
            <a:ext cx="4541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Recommendations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89215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event recommendations and mood insights for enhanced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00211" y="260794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7627025" y="3061573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Europe-Wide Expansion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27025" y="3551992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to include Europe-wide retreats and therapy sessions.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5495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808583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 Pro Launch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299002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dedicated platform for certified wellness professionals.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00211" y="5014793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AE8F3"/>
          </a:solidFill>
          <a:ln/>
        </p:spPr>
      </p:sp>
      <p:sp>
        <p:nvSpPr>
          <p:cNvPr id="16" name="Text 13"/>
          <p:cNvSpPr/>
          <p:nvPr/>
        </p:nvSpPr>
        <p:spPr>
          <a:xfrm>
            <a:off x="7627025" y="5468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627025" y="5958840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connection with fitness trackers like Fitbit and Apple Health for holistic well-being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4617"/>
            <a:ext cx="10804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us in redefining mental wellness.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7631"/>
            <a:ext cx="51569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 is poised to transform mental well-being by fostering real-world connections and empowering individuals to take charge of their health. We invite you to be a part of this journey.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511766" y="3930372"/>
            <a:ext cx="7332345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</a:t>
            </a:r>
            <a:endParaRPr lang="en-US" sz="8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7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Experience NatureMind: Prototype Demonstration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71574"/>
            <a:ext cx="6924437" cy="33144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3020497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a firsthand look at the NatureMind application and its key functionalities: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279249" y="395037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User Interface: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Navigate through event discovery and community features.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9249" y="475547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Community events: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add the events they want to host.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9249" y="5560576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Community Events: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join locally happening activities.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79249" y="6365677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Supportive Community Wall: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Discover how users connect and share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35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1955" y="1751767"/>
            <a:ext cx="1435894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Team</a:t>
            </a:r>
            <a:endParaRPr lang="en-US" sz="1100" dirty="0"/>
          </a:p>
        </p:txBody>
      </p:sp>
      <p:sp>
        <p:nvSpPr>
          <p:cNvPr id="4" name="Text 1"/>
          <p:cNvSpPr/>
          <p:nvPr/>
        </p:nvSpPr>
        <p:spPr>
          <a:xfrm>
            <a:off x="401955" y="2045970"/>
            <a:ext cx="4650462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Minds Behind NatureMind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01955" y="2577227"/>
            <a:ext cx="13826490" cy="1708547"/>
          </a:xfrm>
          <a:prstGeom prst="roundRect">
            <a:avLst>
              <a:gd name="adj" fmla="val 100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17195" y="2592467"/>
            <a:ext cx="13796010" cy="34456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7228999" y="2656999"/>
            <a:ext cx="17228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31971" y="3051810"/>
            <a:ext cx="1780937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Development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31971" y="3300055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Abdul Hannan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Abdul Mannan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31971" y="3524012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and implemented the user interface using HTML, CSS, and JavaScript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531971" y="3747968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mood tracking, activity listing, and community features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531971" y="3971925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responsive and user-friendly design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401955" y="4400550"/>
            <a:ext cx="13826490" cy="1708547"/>
          </a:xfrm>
          <a:prstGeom prst="roundRect">
            <a:avLst>
              <a:gd name="adj" fmla="val 100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17195" y="4415790"/>
            <a:ext cx="13796010" cy="34456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7228999" y="4480322"/>
            <a:ext cx="17228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31971" y="4875133"/>
            <a:ext cx="1726525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Development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31971" y="5123378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Muhammad Ahmed Shahab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531971" y="5347335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the Flask backend and REST APIs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31971" y="5571292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Managed database (SQLite) and user authentication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531971" y="5795248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logic for activities, journaling, and posts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01955" y="6223873"/>
            <a:ext cx="13826490" cy="1708547"/>
          </a:xfrm>
          <a:prstGeom prst="roundRect">
            <a:avLst>
              <a:gd name="adj" fmla="val 100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417195" y="6239113"/>
            <a:ext cx="13796010" cy="344567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23" name="Text 20"/>
          <p:cNvSpPr/>
          <p:nvPr/>
        </p:nvSpPr>
        <p:spPr>
          <a:xfrm>
            <a:off x="7228999" y="6303645"/>
            <a:ext cx="17228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531971" y="6698456"/>
            <a:ext cx="3629144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Research &amp; Strategy - Backend support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31971" y="6946702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Anusuya Kugavarathan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531971" y="7170658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Conducted TAM/SAM/SOM analysis and competitor research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531971" y="7394615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the revenue model (5–8% commission on activities)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531971" y="7618571"/>
            <a:ext cx="1356645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business plan and pitch slides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0292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NatureMind?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1989773"/>
            <a:ext cx="3664744" cy="2891909"/>
          </a:xfrm>
          <a:prstGeom prst="roundRect">
            <a:avLst>
              <a:gd name="adj" fmla="val 1177"/>
            </a:avLst>
          </a:prstGeom>
          <a:solidFill>
            <a:srgbClr val="E7E0F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16587"/>
            <a:ext cx="32111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Community-Driven Platform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3203258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users through local wellness activities, mood tracking, and community support.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89773"/>
            <a:ext cx="3664863" cy="2891909"/>
          </a:xfrm>
          <a:prstGeom prst="roundRect">
            <a:avLst>
              <a:gd name="adj" fmla="val 1177"/>
            </a:avLst>
          </a:prstGeom>
          <a:solidFill>
            <a:srgbClr val="E7E0FF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216587"/>
            <a:ext cx="321123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Empowerment &amp; Earnings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912162" y="320325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organize and monetize wellness activities like yoga, meditation, or nature walks.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8496"/>
            <a:ext cx="7556421" cy="1740813"/>
          </a:xfrm>
          <a:prstGeom prst="roundRect">
            <a:avLst>
              <a:gd name="adj" fmla="val 1954"/>
            </a:avLst>
          </a:prstGeom>
          <a:solidFill>
            <a:srgbClr val="E7E0FF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53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Holistic Well-being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20604" y="589668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community-based mental health improvement through real-world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40036"/>
            <a:ext cx="8715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Unlock Your Wellness Journey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5290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&amp; Earn from Activities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976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Host paid wellness sessions and build your wellness brand.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8897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Join Local Events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and attend wellness activities nearby.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8897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252907"/>
            <a:ext cx="3511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Mood Tracker &amp; Journal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 daily moods, journal thoughts, and visualize progress.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9043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354366"/>
            <a:ext cx="3767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Support Wall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8447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 experiences and connect with peers anonymously.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390436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354366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Mindfulness Resources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8447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guided meditations, breathing exercises, and relaxation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2923877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Monetization Strategy</a:t>
            </a:r>
            <a:endParaRPr lang="en-US" sz="8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505182"/>
            <a:ext cx="261604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Monetization Strategy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3057" y="975955"/>
            <a:ext cx="6575227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 &amp; Flexible Commission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3057" y="1990844"/>
            <a:ext cx="644806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 takes a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5–8% commission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each paid activity.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3057" y="2449949"/>
            <a:ext cx="644806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commission decreases based on user activity level to reward loyalty and incentivize engagement.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3057" y="3202900"/>
            <a:ext cx="6448068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Inspired by successful models from platforms like Airbnb Experiences and Eventbrite, ensuring a sustainable ecosystem for hosts and users.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896" y="2284928"/>
            <a:ext cx="6448068" cy="9144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300" y="2032278"/>
            <a:ext cx="551140" cy="551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660678" y="217003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753469" y="2767132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8% for new users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753469" y="323790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Introductory rate for hosts beginning their journey.</a:t>
            </a:r>
            <a:endParaRPr lang="en-US" sz="14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96" y="4174688"/>
            <a:ext cx="6448068" cy="914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300" y="3922038"/>
            <a:ext cx="551140" cy="5511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60678" y="405979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753469" y="4656892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6% after 10 events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7753469" y="512766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Rewarding active engagement and consistent hosting.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896" y="6064448"/>
            <a:ext cx="6448068" cy="9144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300" y="5811798"/>
            <a:ext cx="551140" cy="55114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660678" y="5949553"/>
            <a:ext cx="22038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7753469" y="6546652"/>
            <a:ext cx="301930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5% after 25+ hosted events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7753469" y="7017425"/>
            <a:ext cx="603492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rate for loyal and high-volume community leaders.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87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582" y="2866311"/>
            <a:ext cx="245780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Opportunity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57582" y="3347799"/>
            <a:ext cx="4697611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Expanding Reach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1943219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€120+B</a:t>
            </a:r>
            <a:endParaRPr lang="en-US" sz="2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77" y="4263747"/>
            <a:ext cx="2085737" cy="2085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330" y="6584275"/>
            <a:ext cx="3740229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Mental Wellness Market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57582" y="6990517"/>
            <a:ext cx="4281845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meditation, mental health apps, retreats, and activities. Growing at &gt;8% CAGR.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459855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€6.5B</a:t>
            </a:r>
            <a:endParaRPr lang="en-US" sz="2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4263747"/>
            <a:ext cx="2085737" cy="20857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30002" y="6584275"/>
            <a:ext cx="317015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Germany Wellness Market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174218" y="6990517"/>
            <a:ext cx="4281845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8M+ people use wellness apps or join wellness events, including yoga, mindfulness, and group activities.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10976610" y="5132784"/>
            <a:ext cx="1710214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€45K-€60K</a:t>
            </a:r>
            <a:endParaRPr lang="en-US" sz="2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968" y="4263747"/>
            <a:ext cx="2085737" cy="20857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513814" y="6584275"/>
            <a:ext cx="2636044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Bavaria Revenue Goal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9690854" y="6990517"/>
            <a:ext cx="4281964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Target: 150,000+ students &amp; young professionals. Avg. activity: €10 | Projected: 8,000 events | Platform cut (avg. 6%): €48,000.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271403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Competitor Analysis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8424" y="1105614"/>
            <a:ext cx="7202567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NatureMind's Unique Edge</a:t>
            </a:r>
            <a:endParaRPr lang="en-US" sz="4050" dirty="0"/>
          </a:p>
        </p:txBody>
      </p:sp>
      <p:sp>
        <p:nvSpPr>
          <p:cNvPr id="4" name="Shape 2"/>
          <p:cNvSpPr/>
          <p:nvPr/>
        </p:nvSpPr>
        <p:spPr>
          <a:xfrm>
            <a:off x="728424" y="2068116"/>
            <a:ext cx="13173551" cy="5598795"/>
          </a:xfrm>
          <a:prstGeom prst="roundRect">
            <a:avLst>
              <a:gd name="adj" fmla="val 5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6044" y="2075736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44285" y="2208133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921794" y="220813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 Focus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53432" y="220813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Monetization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85071" y="2208133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Weakness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74648" y="2208133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NatureMind's Advantage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6044" y="3006328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44285" y="3138726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Headspace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921794" y="313872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Meditation content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53432" y="313872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Subscription-based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185071" y="3138726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real-world community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74648" y="3138726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wellness + earnings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6044" y="3936921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44285" y="4069318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921794" y="4069318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Sleep &amp; meditation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53432" y="4069318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Subscription-based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185071" y="4069318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earnings for users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74648" y="4069318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Community-driven earnings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6044" y="4867513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44285" y="4999911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Meetup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21794" y="4999911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events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53432" y="4999911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Organizer fees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85071" y="4999911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wellness-specific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74648" y="4999911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Wellness-centered + community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6044" y="5798106"/>
            <a:ext cx="13158311" cy="930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44285" y="5930503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Mindbody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921794" y="593050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Wellness booking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553432" y="5930503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Vendor-focused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85071" y="5930503"/>
            <a:ext cx="2865715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community or mood tracking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474648" y="5930503"/>
            <a:ext cx="221158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Holistic platform with community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6044" y="6728698"/>
            <a:ext cx="13158311" cy="930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44285" y="6861096"/>
            <a:ext cx="15536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NatureMind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2921794" y="6861096"/>
            <a:ext cx="220777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wellness + earnings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553432" y="6861096"/>
            <a:ext cx="220777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5–8% commission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185071" y="6861096"/>
            <a:ext cx="286571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74648" y="6861096"/>
            <a:ext cx="221158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96238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Validation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6214824" y="149566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 Feedback &amp; High Acceptance</a:t>
            </a:r>
            <a:endParaRPr lang="en-US" sz="4050" dirty="0"/>
          </a:p>
        </p:txBody>
      </p:sp>
      <p:sp>
        <p:nvSpPr>
          <p:cNvPr id="5" name="Shape 2"/>
          <p:cNvSpPr/>
          <p:nvPr/>
        </p:nvSpPr>
        <p:spPr>
          <a:xfrm>
            <a:off x="6214824" y="310848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891218" y="3147417"/>
            <a:ext cx="62659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Pricing per activity: €5–€25 per session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1218" y="3662363"/>
            <a:ext cx="701075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type, location, and host rating, offering flexibility.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4824" y="441150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891218" y="4450437"/>
            <a:ext cx="6431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Pilot survey in Germany: Strong interest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891218" y="4965383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78% willing to pay for local wellness activities, 65% interested in earning by hosting events.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4824" y="6047422"/>
            <a:ext cx="468273" cy="46827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891218" y="6086356"/>
            <a:ext cx="5987415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Preferred commission rate under 10%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891218" y="6601301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fair cut of 5–8% received positive feedback from both potential users and hosts.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1169"/>
            <a:ext cx="3300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Go-to-Market Strategy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12313"/>
            <a:ext cx="7526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Connecting Communities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1051084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Focus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789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Germany (Munich, Berlin, Hamburg) university towns to target early adopters.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5474256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Channels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47894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unions, wellness clubs, Instagram/TikTok influencer partnerships, wellness-focused Meetup groups, and retreats.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61253"/>
            <a:ext cx="4196358" cy="3137059"/>
          </a:xfrm>
          <a:prstGeom prst="roundRect">
            <a:avLst>
              <a:gd name="adj" fmla="val 1085"/>
            </a:avLst>
          </a:prstGeom>
          <a:noFill/>
          <a:ln w="30480">
            <a:solidFill>
              <a:srgbClr val="D0CED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0613" y="3391733"/>
            <a:ext cx="4135398" cy="680442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9897427" y="4298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Plan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7427" y="4789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with yoga studios, mental health organizations, and wellness cafes for broader reach.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2025-07-14T08:03:44Z</dcterms:created>
  <dcterms:modified xsi:type="dcterms:W3CDTF">2025-07-14T08:03:44Z</dcterms:modified>
</cp:coreProperties>
</file>